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23" r:id="rId2"/>
    <p:sldId id="256" r:id="rId3"/>
    <p:sldId id="329" r:id="rId4"/>
    <p:sldId id="330" r:id="rId5"/>
    <p:sldId id="293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9" r:id="rId23"/>
    <p:sldId id="450" r:id="rId24"/>
    <p:sldId id="451" r:id="rId25"/>
    <p:sldId id="452" r:id="rId26"/>
    <p:sldId id="448" r:id="rId27"/>
    <p:sldId id="453" r:id="rId28"/>
    <p:sldId id="454" r:id="rId29"/>
    <p:sldId id="458" r:id="rId30"/>
    <p:sldId id="457" r:id="rId31"/>
    <p:sldId id="456" r:id="rId32"/>
    <p:sldId id="455" r:id="rId33"/>
    <p:sldId id="459" r:id="rId34"/>
    <p:sldId id="460" r:id="rId35"/>
    <p:sldId id="461" r:id="rId36"/>
    <p:sldId id="331" r:id="rId37"/>
    <p:sldId id="33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2131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giá</a:t>
          </a:r>
          <a:r>
            <a:rPr lang="en-US" dirty="0" smtClean="0"/>
            <a:t> </a:t>
          </a:r>
          <a:r>
            <a:rPr lang="en-US" dirty="0" err="1" smtClean="0"/>
            <a:t>cho</a:t>
          </a:r>
          <a:r>
            <a:rPr lang="en-US" dirty="0" smtClean="0"/>
            <a:t> </a:t>
          </a:r>
          <a:r>
            <a:rPr lang="en-US" dirty="0" err="1" smtClean="0"/>
            <a:t>sp</a:t>
          </a:r>
          <a:r>
            <a:rPr lang="en-US" dirty="0" smtClean="0"/>
            <a:t> may.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1.%hao </a:t>
          </a:r>
          <a:r>
            <a:rPr lang="en-US" sz="2400" dirty="0" err="1" smtClean="0"/>
            <a:t>hụt</a:t>
          </a:r>
          <a:r>
            <a:rPr lang="en-US" sz="2400" dirty="0" smtClean="0"/>
            <a:t> </a:t>
          </a:r>
          <a:r>
            <a:rPr lang="en-US" sz="2400" dirty="0" err="1" smtClean="0"/>
            <a:t>cho</a:t>
          </a:r>
          <a:r>
            <a:rPr lang="en-US" sz="2400" dirty="0" smtClean="0"/>
            <a:t> </a:t>
          </a:r>
          <a:r>
            <a:rPr lang="en-US" sz="2400" dirty="0" err="1" smtClean="0"/>
            <a:t>đặt</a:t>
          </a:r>
          <a:r>
            <a:rPr lang="en-US" sz="2400" dirty="0" smtClean="0"/>
            <a:t> </a:t>
          </a:r>
          <a:r>
            <a:rPr lang="en-US" sz="2400" dirty="0" err="1" smtClean="0"/>
            <a:t>hàng</a:t>
          </a:r>
          <a:r>
            <a:rPr lang="en-US" sz="2400" dirty="0" smtClean="0"/>
            <a:t> </a:t>
          </a:r>
          <a:r>
            <a:rPr lang="en-US" sz="2400" dirty="0" err="1" smtClean="0"/>
            <a:t>vải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? 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smtClean="0">
              <a:solidFill>
                <a:srgbClr val="000000"/>
              </a:solidFill>
            </a:rPr>
            <a:t>2. </a:t>
          </a:r>
          <a:r>
            <a:rPr lang="en-US" sz="2400" dirty="0" smtClean="0">
              <a:solidFill>
                <a:schemeClr val="tx1"/>
              </a:solidFill>
            </a:rPr>
            <a:t>%</a:t>
          </a:r>
          <a:r>
            <a:rPr lang="en-US" sz="2400" dirty="0" err="1" smtClean="0">
              <a:solidFill>
                <a:schemeClr val="tx1"/>
              </a:solidFill>
            </a:rPr>
            <a:t>hao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hụt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cho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phụ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liệu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400" dirty="0" smtClean="0"/>
            <a:t>3. </a:t>
          </a:r>
          <a:r>
            <a:rPr lang="en-US" sz="2400" dirty="0" err="1" smtClean="0">
              <a:solidFill>
                <a:schemeClr val="bg1"/>
              </a:solidFill>
            </a:rPr>
            <a:t>Tại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sao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phải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có</a:t>
          </a:r>
          <a:r>
            <a:rPr lang="en-US" sz="2400" dirty="0" smtClean="0">
              <a:solidFill>
                <a:schemeClr val="bg1"/>
              </a:solidFill>
            </a:rPr>
            <a:t>  %</a:t>
          </a:r>
          <a:r>
            <a:rPr lang="en-US" sz="2400" dirty="0" err="1" smtClean="0">
              <a:solidFill>
                <a:schemeClr val="bg1"/>
              </a:solidFill>
            </a:rPr>
            <a:t>hao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hụt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cho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smtClean="0">
              <a:solidFill>
                <a:schemeClr val="bg1"/>
              </a:solidFill>
            </a:rPr>
            <a:t>NPL</a:t>
          </a:r>
          <a:endParaRPr lang="en-US" sz="24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4. </a:t>
          </a:r>
          <a:r>
            <a:rPr lang="en-US" sz="2800" dirty="0" err="1" smtClean="0">
              <a:solidFill>
                <a:srgbClr val="000000"/>
              </a:solidFill>
            </a:rPr>
            <a:t>Nhận</a:t>
          </a:r>
          <a:r>
            <a:rPr lang="en-US" sz="2800" dirty="0" smtClean="0">
              <a:solidFill>
                <a:srgbClr val="000000"/>
              </a:solidFill>
            </a:rPr>
            <a:t> </a:t>
          </a:r>
          <a:r>
            <a:rPr lang="en-US" sz="2800" dirty="0" err="1" smtClean="0">
              <a:solidFill>
                <a:srgbClr val="000000"/>
              </a:solidFill>
            </a:rPr>
            <a:t>xét</a:t>
          </a:r>
          <a:endParaRPr lang="en-US" sz="2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40286" custScaleY="106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42229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vi-VN" dirty="0" smtClean="0"/>
            <a:t>Chuẩn bị tài liệu kỹ thuật cho sản xuất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398294" y="1697773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/>
            <a:t>Tính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giá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cho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sp</a:t>
          </a:r>
          <a:r>
            <a:rPr lang="en-US" sz="3800" kern="1200" dirty="0" smtClean="0"/>
            <a:t> may.</a:t>
          </a:r>
          <a:endParaRPr lang="en-US" sz="3800" kern="1200" dirty="0"/>
        </a:p>
      </dsp:txBody>
      <dsp:txXfrm>
        <a:off x="3777832" y="2035923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665415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1.%hao </a:t>
          </a:r>
          <a:r>
            <a:rPr lang="en-US" sz="2400" kern="1200" dirty="0" err="1" smtClean="0"/>
            <a:t>hụt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đặt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hàng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vải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? </a:t>
          </a:r>
          <a:endParaRPr lang="en-US" sz="2400" kern="1200" dirty="0"/>
        </a:p>
      </dsp:txBody>
      <dsp:txXfrm>
        <a:off x="3966715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63178" y="2090288"/>
          <a:ext cx="2013867" cy="1524002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2. </a:t>
          </a:r>
          <a:r>
            <a:rPr lang="en-US" sz="2400" kern="1200" dirty="0" smtClean="0">
              <a:solidFill>
                <a:schemeClr val="tx1"/>
              </a:solidFill>
            </a:rPr>
            <a:t>%</a:t>
          </a:r>
          <a:r>
            <a:rPr lang="en-US" sz="2400" kern="1200" dirty="0" err="1" smtClean="0">
              <a:solidFill>
                <a:schemeClr val="tx1"/>
              </a:solidFill>
            </a:rPr>
            <a:t>hao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hụt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cho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phụ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liệu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58102" y="2313473"/>
        <a:ext cx="1424019" cy="1077632"/>
      </dsp:txXfrm>
    </dsp:sp>
    <dsp:sp modelId="{5AA516A6-C817-4DDA-9D15-9CCEBFD50881}">
      <dsp:nvSpPr>
        <dsp:cNvPr id="0" name=""/>
        <dsp:cNvSpPr/>
      </dsp:nvSpPr>
      <dsp:spPr>
        <a:xfrm>
          <a:off x="3673239" y="4223889"/>
          <a:ext cx="2041759" cy="1608785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3. </a:t>
          </a:r>
          <a:r>
            <a:rPr lang="en-US" sz="2400" kern="1200" dirty="0" err="1" smtClean="0">
              <a:solidFill>
                <a:schemeClr val="bg1"/>
              </a:solidFill>
            </a:rPr>
            <a:t>Tại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sao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phải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có</a:t>
          </a:r>
          <a:r>
            <a:rPr lang="en-US" sz="2400" kern="1200" dirty="0" smtClean="0">
              <a:solidFill>
                <a:schemeClr val="bg1"/>
              </a:solidFill>
            </a:rPr>
            <a:t>  %</a:t>
          </a:r>
          <a:r>
            <a:rPr lang="en-US" sz="2400" kern="1200" dirty="0" err="1" smtClean="0">
              <a:solidFill>
                <a:schemeClr val="bg1"/>
              </a:solidFill>
            </a:rPr>
            <a:t>hao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hụt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cho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smtClean="0">
              <a:solidFill>
                <a:schemeClr val="bg1"/>
              </a:solidFill>
            </a:rPr>
            <a:t>NPL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3972248" y="4459490"/>
        <a:ext cx="1443741" cy="1137583"/>
      </dsp:txXfrm>
    </dsp:sp>
    <dsp:sp modelId="{F00FAAE5-AFCC-4A84-85AE-0A510543EDD5}">
      <dsp:nvSpPr>
        <dsp:cNvPr id="0" name=""/>
        <dsp:cNvSpPr/>
      </dsp:nvSpPr>
      <dsp:spPr>
        <a:xfrm>
          <a:off x="1800354" y="213451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4. </a:t>
          </a:r>
          <a:r>
            <a:rPr lang="en-US" sz="2800" kern="1200" dirty="0" err="1" smtClean="0">
              <a:solidFill>
                <a:srgbClr val="000000"/>
              </a:solidFill>
            </a:rPr>
            <a:t>Nhận</a:t>
          </a:r>
          <a:r>
            <a:rPr lang="en-US" sz="2800" kern="1200" dirty="0" smtClean="0">
              <a:solidFill>
                <a:srgbClr val="000000"/>
              </a:solidFill>
            </a:rPr>
            <a:t> </a:t>
          </a:r>
          <a:r>
            <a:rPr lang="en-US" sz="2800" kern="1200" dirty="0" err="1" smtClean="0">
              <a:solidFill>
                <a:srgbClr val="000000"/>
              </a:solidFill>
            </a:rPr>
            <a:t>xét</a:t>
          </a:r>
          <a:endParaRPr lang="en-US" sz="2800" kern="1200" dirty="0">
            <a:solidFill>
              <a:srgbClr val="000000"/>
            </a:solidFill>
          </a:endParaRPr>
        </a:p>
      </dsp:txBody>
      <dsp:txXfrm>
        <a:off x="2010585" y="234474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29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29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29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 dirty="0" smtClean="0"/>
            <a:t>Chuẩn bị tài liệu kỹ thuật cho sản xuất</a:t>
          </a:r>
          <a:endParaRPr lang="en-US" sz="29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00939328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1301477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smtClean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NPL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NPL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hỏng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lvl="0"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</a:t>
            </a:r>
          </a:p>
          <a:p>
            <a:pPr lvl="0" algn="just"/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dung: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/>
              <a:t>cừ</a:t>
            </a:r>
            <a:endParaRPr lang="en-US" sz="2800" dirty="0"/>
          </a:p>
          <a:p>
            <a:pPr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/>
              <a:t>Qua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ta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7.2.2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tối</a:t>
            </a:r>
            <a:r>
              <a:rPr lang="en-US" sz="2800" dirty="0"/>
              <a:t> </a:t>
            </a:r>
            <a:r>
              <a:rPr lang="en-US" sz="2800" dirty="0" err="1"/>
              <a:t>đa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7.2.3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(reference </a:t>
            </a:r>
            <a:r>
              <a:rPr lang="en-US" sz="2800" dirty="0" err="1"/>
              <a:t>smpl</a:t>
            </a:r>
            <a:r>
              <a:rPr lang="en-US" sz="2800" dirty="0"/>
              <a:t>):</a:t>
            </a:r>
          </a:p>
          <a:p>
            <a:pPr algn="just"/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đàn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tương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may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7.2.4 Swatch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endParaRPr lang="en-US" sz="2800" dirty="0"/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đài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7.2.5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</a:t>
            </a:r>
          </a:p>
          <a:p>
            <a:pPr algn="just"/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.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7.2.6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qua email</a:t>
            </a: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them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/>
              <a:t>7.2.7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;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swatch </a:t>
            </a:r>
            <a:r>
              <a:rPr lang="en-US" sz="2800" dirty="0" err="1"/>
              <a:t>vải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endParaRPr lang="en-US" sz="2800" dirty="0"/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tham</a:t>
            </a:r>
            <a:r>
              <a:rPr lang="en-US" sz="2800" dirty="0"/>
              <a:t> </a:t>
            </a:r>
            <a:r>
              <a:rPr lang="en-US" sz="2800" dirty="0" err="1"/>
              <a:t>khảo</a:t>
            </a:r>
            <a:r>
              <a:rPr lang="en-US" sz="2800" dirty="0"/>
              <a:t> (reference </a:t>
            </a:r>
            <a:r>
              <a:rPr lang="en-US" sz="2800" dirty="0" err="1"/>
              <a:t>smpl</a:t>
            </a:r>
            <a:r>
              <a:rPr lang="en-US" sz="2800" dirty="0"/>
              <a:t>)</a:t>
            </a:r>
          </a:p>
          <a:p>
            <a:pPr lvl="0"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(do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 smtClean="0"/>
              <a:t>).</a:t>
            </a:r>
          </a:p>
          <a:p>
            <a:pPr marL="0" indent="0" algn="just">
              <a:buNone/>
            </a:pPr>
            <a:r>
              <a:rPr lang="en-US" sz="2600" dirty="0" err="1"/>
              <a:t>Ví</a:t>
            </a:r>
            <a:r>
              <a:rPr lang="en-US" sz="2600" dirty="0"/>
              <a:t> </a:t>
            </a:r>
            <a:r>
              <a:rPr lang="en-US" sz="2600" dirty="0" err="1"/>
              <a:t>dụ</a:t>
            </a:r>
            <a:r>
              <a:rPr lang="en-US" sz="2600" dirty="0"/>
              <a:t>: </a:t>
            </a:r>
            <a:r>
              <a:rPr lang="en-US" sz="2600" dirty="0" err="1"/>
              <a:t>Nghiên</a:t>
            </a:r>
            <a:r>
              <a:rPr lang="en-US" sz="2600" dirty="0"/>
              <a:t> </a:t>
            </a:r>
            <a:r>
              <a:rPr lang="en-US" sz="2600" dirty="0" err="1"/>
              <a:t>cứu</a:t>
            </a:r>
            <a:r>
              <a:rPr lang="en-US" sz="2600" dirty="0"/>
              <a:t> </a:t>
            </a:r>
            <a:r>
              <a:rPr lang="en-US" sz="2600" dirty="0" err="1"/>
              <a:t>về</a:t>
            </a:r>
            <a:r>
              <a:rPr lang="en-US" sz="2600" dirty="0"/>
              <a:t> </a:t>
            </a:r>
            <a:r>
              <a:rPr lang="en-US" sz="2600" dirty="0" err="1"/>
              <a:t>nguyên</a:t>
            </a:r>
            <a:r>
              <a:rPr lang="en-US" sz="2600" dirty="0"/>
              <a:t> </a:t>
            </a:r>
            <a:r>
              <a:rPr lang="en-US" sz="2600" dirty="0" err="1"/>
              <a:t>liệu</a:t>
            </a:r>
            <a:r>
              <a:rPr lang="en-US" sz="2600" dirty="0"/>
              <a:t> (</a:t>
            </a:r>
            <a:r>
              <a:rPr lang="en-US" sz="2600" dirty="0" err="1"/>
              <a:t>vải</a:t>
            </a:r>
            <a:r>
              <a:rPr lang="en-US" sz="2600" dirty="0"/>
              <a:t>)</a:t>
            </a:r>
          </a:p>
          <a:p>
            <a:pPr marL="800100" lvl="2" indent="0" algn="just">
              <a:buNone/>
            </a:pPr>
            <a:r>
              <a:rPr lang="en-US" sz="2600" dirty="0" err="1"/>
              <a:t>Thành</a:t>
            </a:r>
            <a:r>
              <a:rPr lang="en-US" sz="2600" dirty="0"/>
              <a:t> </a:t>
            </a:r>
            <a:r>
              <a:rPr lang="en-US" sz="2600" dirty="0" err="1"/>
              <a:t>phần</a:t>
            </a:r>
            <a:r>
              <a:rPr lang="en-US" sz="2600" dirty="0"/>
              <a:t> </a:t>
            </a:r>
            <a:r>
              <a:rPr lang="en-US" sz="2600" dirty="0" err="1"/>
              <a:t>vải</a:t>
            </a:r>
            <a:r>
              <a:rPr lang="en-US" sz="2600" dirty="0"/>
              <a:t> (</a:t>
            </a:r>
            <a:r>
              <a:rPr lang="en-US" sz="2600" dirty="0" err="1"/>
              <a:t>chất</a:t>
            </a:r>
            <a:r>
              <a:rPr lang="en-US" sz="2600" dirty="0"/>
              <a:t> </a:t>
            </a:r>
            <a:r>
              <a:rPr lang="en-US" sz="2600" dirty="0" err="1"/>
              <a:t>liệu</a:t>
            </a:r>
            <a:r>
              <a:rPr lang="en-US" sz="2600" dirty="0"/>
              <a:t>)</a:t>
            </a:r>
          </a:p>
          <a:p>
            <a:pPr marL="800100" lvl="2" indent="0" algn="just">
              <a:buNone/>
            </a:pPr>
            <a:r>
              <a:rPr lang="en-US" sz="2600" dirty="0" err="1"/>
              <a:t>Trọng</a:t>
            </a:r>
            <a:r>
              <a:rPr lang="en-US" sz="2600" dirty="0"/>
              <a:t> </a:t>
            </a:r>
            <a:r>
              <a:rPr lang="en-US" sz="2600" dirty="0" err="1"/>
              <a:t>lượng</a:t>
            </a:r>
            <a:r>
              <a:rPr lang="en-US" sz="2600" dirty="0"/>
              <a:t> </a:t>
            </a:r>
            <a:r>
              <a:rPr lang="en-US" sz="2600" dirty="0" err="1"/>
              <a:t>vải</a:t>
            </a:r>
            <a:endParaRPr lang="en-US" sz="2600" dirty="0"/>
          </a:p>
          <a:p>
            <a:pPr marL="800100" lvl="2" indent="0" algn="just">
              <a:buNone/>
            </a:pPr>
            <a:r>
              <a:rPr lang="en-US" sz="2600" dirty="0" err="1" smtClean="0"/>
              <a:t>Cấu</a:t>
            </a:r>
            <a:r>
              <a:rPr lang="en-US" sz="2600" dirty="0" smtClean="0"/>
              <a:t> </a:t>
            </a:r>
            <a:r>
              <a:rPr lang="en-US" sz="2600" dirty="0" err="1"/>
              <a:t>trúc</a:t>
            </a:r>
            <a:r>
              <a:rPr lang="en-US" sz="2600" dirty="0"/>
              <a:t> </a:t>
            </a:r>
            <a:r>
              <a:rPr lang="en-US" sz="2600" dirty="0" err="1"/>
              <a:t>dệt</a:t>
            </a:r>
            <a:r>
              <a:rPr lang="en-US" sz="2600" dirty="0"/>
              <a:t> </a:t>
            </a:r>
            <a:r>
              <a:rPr lang="en-US" sz="2600" dirty="0" err="1"/>
              <a:t>vải</a:t>
            </a:r>
            <a:endParaRPr lang="en-US" sz="2600" dirty="0"/>
          </a:p>
          <a:p>
            <a:pPr marL="800100" lvl="2" indent="0" algn="just">
              <a:buNone/>
            </a:pPr>
            <a:r>
              <a:rPr lang="en-US" sz="2600" dirty="0"/>
              <a:t>Pantone </a:t>
            </a:r>
            <a:r>
              <a:rPr lang="en-US" sz="2600" dirty="0" err="1"/>
              <a:t>màu</a:t>
            </a:r>
            <a:r>
              <a:rPr lang="en-US" sz="2600" dirty="0"/>
              <a:t> – color guide: </a:t>
            </a:r>
            <a:r>
              <a:rPr lang="en-US" sz="2600" dirty="0" err="1"/>
              <a:t>có</a:t>
            </a:r>
            <a:r>
              <a:rPr lang="en-US" sz="2600" dirty="0"/>
              <a:t> </a:t>
            </a:r>
            <a:r>
              <a:rPr lang="en-US" sz="2600" dirty="0" err="1"/>
              <a:t>nhiều</a:t>
            </a:r>
            <a:r>
              <a:rPr lang="en-US" sz="2600" dirty="0"/>
              <a:t> </a:t>
            </a:r>
            <a:r>
              <a:rPr lang="en-US" sz="2600" dirty="0" err="1"/>
              <a:t>loại</a:t>
            </a:r>
            <a:r>
              <a:rPr lang="en-US" sz="2600" dirty="0"/>
              <a:t> pantone </a:t>
            </a:r>
            <a:r>
              <a:rPr lang="en-US" sz="2600" dirty="0" err="1"/>
              <a:t>màu</a:t>
            </a:r>
            <a:r>
              <a:rPr lang="en-US" sz="2600" dirty="0"/>
              <a:t> </a:t>
            </a:r>
            <a:r>
              <a:rPr lang="en-US" sz="2600" dirty="0" err="1"/>
              <a:t>khác</a:t>
            </a:r>
            <a:r>
              <a:rPr lang="en-US" sz="2600" dirty="0"/>
              <a:t> </a:t>
            </a:r>
            <a:r>
              <a:rPr lang="en-US" sz="2600" dirty="0" err="1"/>
              <a:t>nhau</a:t>
            </a:r>
            <a:endParaRPr lang="en-US" sz="2600" dirty="0"/>
          </a:p>
          <a:p>
            <a:pPr marL="0" lvl="0" indent="0" algn="just">
              <a:buNone/>
            </a:pP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Căn</a:t>
            </a:r>
            <a:r>
              <a:rPr lang="en-US" sz="2800" dirty="0" smtClean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, </a:t>
            </a:r>
            <a:r>
              <a:rPr lang="en-US" sz="2800" dirty="0" err="1"/>
              <a:t>cán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79856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danh</a:t>
            </a:r>
            <a:r>
              <a:rPr lang="en-US" sz="2800" dirty="0"/>
              <a:t> </a:t>
            </a:r>
            <a:r>
              <a:rPr lang="en-US" sz="2800" dirty="0" err="1"/>
              <a:t>sách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</a:t>
            </a:r>
            <a:r>
              <a:rPr lang="en-US" sz="2800" dirty="0" err="1"/>
              <a:t>chứ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/>
              <a:t>Lap-dip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nhuộm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thử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nghiệm</a:t>
            </a:r>
            <a:r>
              <a:rPr lang="en-US" sz="2800" dirty="0" smtClean="0"/>
              <a:t> do NCC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thuốc</a:t>
            </a:r>
            <a:r>
              <a:rPr lang="en-US" sz="2800" dirty="0" smtClean="0"/>
              <a:t> </a:t>
            </a:r>
            <a:r>
              <a:rPr lang="en-US" sz="2800" dirty="0" err="1" smtClean="0"/>
              <a:t>nhuộm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tỉ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, </a:t>
            </a:r>
            <a:r>
              <a:rPr lang="en-US" sz="2800" dirty="0" err="1" smtClean="0"/>
              <a:t>nhằm</a:t>
            </a:r>
            <a:r>
              <a:rPr lang="en-US" sz="2800" dirty="0" smtClean="0"/>
              <a:t> </a:t>
            </a:r>
            <a:r>
              <a:rPr lang="en-US" sz="2800" dirty="0" err="1" smtClean="0"/>
              <a:t>đáp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7.6.1 </a:t>
            </a:r>
            <a:r>
              <a:rPr lang="en-US" sz="2800" dirty="0" err="1"/>
              <a:t>Thông</a:t>
            </a:r>
            <a:r>
              <a:rPr lang="en-US" sz="2800" dirty="0"/>
              <a:t> tin</a:t>
            </a:r>
          </a:p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lót</a:t>
            </a:r>
            <a:r>
              <a:rPr lang="en-US" sz="2800" dirty="0"/>
              <a:t>: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,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bền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cường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cuộn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</a:t>
            </a:r>
            <a:r>
              <a:rPr lang="en-US" sz="2800" dirty="0" err="1"/>
              <a:t>cuộn</a:t>
            </a:r>
            <a:r>
              <a:rPr lang="en-US" sz="2800" dirty="0"/>
              <a:t> </a:t>
            </a:r>
            <a:r>
              <a:rPr lang="en-US" sz="2800" dirty="0" err="1"/>
              <a:t>tròn</a:t>
            </a:r>
            <a:r>
              <a:rPr lang="en-US" sz="2800" dirty="0"/>
              <a:t>,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),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cuộn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7.6.2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endParaRPr lang="en-US" sz="2800" dirty="0"/>
          </a:p>
          <a:p>
            <a:pPr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7.6.3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;</a:t>
            </a: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7.6.4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,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endParaRPr lang="en-US" sz="2800" dirty="0"/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Bước</a:t>
            </a:r>
            <a:r>
              <a:rPr lang="en-US" sz="2800" dirty="0"/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Bước</a:t>
            </a:r>
            <a:r>
              <a:rPr lang="en-US" sz="2800" dirty="0"/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/>
              <a:t>Trang</a:t>
            </a:r>
            <a:r>
              <a:rPr lang="en-US" sz="2800" dirty="0"/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/>
              <a:t>Trang</a:t>
            </a:r>
            <a:r>
              <a:rPr lang="en-US" sz="2800" dirty="0"/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Tính</a:t>
            </a:r>
            <a:r>
              <a:rPr lang="en-US" dirty="0" smtClean="0"/>
              <a:t>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NPL .</a:t>
            </a:r>
          </a:p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biên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comment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4365</TotalTime>
  <Words>2793</Words>
  <Application>Microsoft Office PowerPoint</Application>
  <PresentationFormat>On-screen Show (4:3)</PresentationFormat>
  <Paragraphs>226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229</cp:revision>
  <dcterms:created xsi:type="dcterms:W3CDTF">2013-12-02T23:45:18Z</dcterms:created>
  <dcterms:modified xsi:type="dcterms:W3CDTF">2020-06-01T13:04:13Z</dcterms:modified>
</cp:coreProperties>
</file>